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8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7B8AE-313D-4197-8DA7-81359BC082EF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D809E-DE3D-4C45-990A-AE7E29E63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7B8AE-313D-4197-8DA7-81359BC082EF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D809E-DE3D-4C45-990A-AE7E29E63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7B8AE-313D-4197-8DA7-81359BC082EF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D809E-DE3D-4C45-990A-AE7E29E63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7B8AE-313D-4197-8DA7-81359BC082EF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D809E-DE3D-4C45-990A-AE7E29E63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7B8AE-313D-4197-8DA7-81359BC082EF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D809E-DE3D-4C45-990A-AE7E29E63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7B8AE-313D-4197-8DA7-81359BC082EF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D809E-DE3D-4C45-990A-AE7E29E63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7B8AE-313D-4197-8DA7-81359BC082EF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D809E-DE3D-4C45-990A-AE7E29E63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7B8AE-313D-4197-8DA7-81359BC082EF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D809E-DE3D-4C45-990A-AE7E29E63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7B8AE-313D-4197-8DA7-81359BC082EF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D809E-DE3D-4C45-990A-AE7E29E63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7B8AE-313D-4197-8DA7-81359BC082EF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D809E-DE3D-4C45-990A-AE7E29E63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7B8AE-313D-4197-8DA7-81359BC082EF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D809E-DE3D-4C45-990A-AE7E29E63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7B8AE-313D-4197-8DA7-81359BC082EF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D809E-DE3D-4C45-990A-AE7E29E63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>
    <p:pull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image" Target="../media/image3.gif"/><Relationship Id="rId3" Type="http://schemas.openxmlformats.org/officeDocument/2006/relationships/slide" Target="slide5.xml"/><Relationship Id="rId21" Type="http://schemas.openxmlformats.org/officeDocument/2006/relationships/hyperlink" Target="&#1042;&#1077;&#1089;&#1077;&#1083;&#1072;&#1103;%20&#1079;&#1072;&#1088;&#1103;&#1076;&#1082;&#1072;.mp4" TargetMode="Externa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17" Type="http://schemas.openxmlformats.org/officeDocument/2006/relationships/slide" Target="slide19.xml"/><Relationship Id="rId2" Type="http://schemas.openxmlformats.org/officeDocument/2006/relationships/slide" Target="slide18.xml"/><Relationship Id="rId16" Type="http://schemas.openxmlformats.org/officeDocument/2006/relationships/slide" Target="slide17.xml"/><Relationship Id="rId20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11" Type="http://schemas.openxmlformats.org/officeDocument/2006/relationships/slide" Target="slide4.xml"/><Relationship Id="rId5" Type="http://schemas.openxmlformats.org/officeDocument/2006/relationships/slide" Target="slide7.xml"/><Relationship Id="rId15" Type="http://schemas.openxmlformats.org/officeDocument/2006/relationships/slide" Target="slide16.xml"/><Relationship Id="rId10" Type="http://schemas.openxmlformats.org/officeDocument/2006/relationships/slide" Target="slide12.xml"/><Relationship Id="rId19" Type="http://schemas.openxmlformats.org/officeDocument/2006/relationships/image" Target="../media/image5.png"/><Relationship Id="rId4" Type="http://schemas.openxmlformats.org/officeDocument/2006/relationships/slide" Target="slide6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0"/>
            <a:ext cx="7772400" cy="1470025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Интерактивная игра для учащихся начальной школы</a:t>
            </a:r>
            <a:endParaRPr lang="ru-RU" sz="36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1844824"/>
            <a:ext cx="6767366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«В гостях у капельки»</a:t>
            </a:r>
            <a:endParaRPr lang="ru-RU" sz="5400" b="1" cap="none" spc="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3" descr="C:\Users\Инна\Pictures\1328203985_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12490"/>
            <a:ext cx="4139952" cy="414551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>
            <a:spLocks noChangeAspect="1"/>
          </p:cNvSpPr>
          <p:nvPr/>
        </p:nvSpPr>
        <p:spPr>
          <a:xfrm>
            <a:off x="3563888" y="332656"/>
            <a:ext cx="1475976" cy="85278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isometricOffAxis2Top"/>
              <a:lightRig rig="threePt" dir="t"/>
            </a:scene3d>
          </a:bodyPr>
          <a:lstStyle/>
          <a:p>
            <a:pPr algn="ctr"/>
            <a:r>
              <a:rPr lang="ru-RU" sz="3200" b="1" dirty="0" smtClean="0"/>
              <a:t>20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700808"/>
            <a:ext cx="5688632" cy="1384995"/>
          </a:xfrm>
          <a:prstGeom prst="rect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Какое свойство воды человек использует когда моет посуду, стирает бельё?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C:\Users\Инна\Pictures\1328203985_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0"/>
            <a:ext cx="2633377" cy="2636912"/>
          </a:xfrm>
          <a:prstGeom prst="rect">
            <a:avLst/>
          </a:prstGeom>
          <a:noFill/>
        </p:spPr>
      </p:pic>
      <p:pic>
        <p:nvPicPr>
          <p:cNvPr id="7170" name="Picture 2" descr="&amp;Kcy;&amp;acy;&amp;kcy; &amp;scy;&amp;dcy;&amp;iecy;&amp;lcy;&amp;acy;&amp;tcy;&amp;softcy; &amp;scy;&amp;vcy;&amp;iecy;&amp;tcy;&amp;yacy;&amp;shchcy;&amp;ucy;&amp;yucy;&amp;scy;&amp;yacy; &amp;vcy;&amp;ocy;&amp;dcy;&amp;ucy; &amp;vcy; &amp;dcy;&amp;ocy;&amp;mcy;&amp;acy;&amp;shcy;&amp;ncy;&amp;icy;&amp;khcy; &amp;ucy;&amp;scy;&amp;lcy;&amp;ocy;&amp;vcy;&amp;icy;&amp;yacy;&amp;kh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484784"/>
            <a:ext cx="3946053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3563888" y="6165304"/>
            <a:ext cx="1800200" cy="432048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Ответ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4797152"/>
            <a:ext cx="4102982" cy="7694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растворитель</a:t>
            </a:r>
            <a:endParaRPr lang="ru-RU" sz="4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Управляющая кнопка: в начало 8">
            <a:hlinkClick r:id="rId4" action="ppaction://hlinksldjump" highlightClick="1"/>
          </p:cNvPr>
          <p:cNvSpPr/>
          <p:nvPr/>
        </p:nvSpPr>
        <p:spPr>
          <a:xfrm>
            <a:off x="8316416" y="6021288"/>
            <a:ext cx="610368" cy="637752"/>
          </a:xfrm>
          <a:prstGeom prst="actionButtonBeginning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194" name="Picture 2" descr="C:\Users\Инна\Desktop\клипарты дети\4543971-thum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725144"/>
            <a:ext cx="1524000" cy="1857375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>
            <a:spLocks noChangeAspect="1"/>
          </p:cNvSpPr>
          <p:nvPr/>
        </p:nvSpPr>
        <p:spPr>
          <a:xfrm>
            <a:off x="3563888" y="332656"/>
            <a:ext cx="1475976" cy="85278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isometricOffAxis2Top"/>
              <a:lightRig rig="threePt" dir="t"/>
            </a:scene3d>
          </a:bodyPr>
          <a:lstStyle/>
          <a:p>
            <a:pPr algn="ctr"/>
            <a:r>
              <a:rPr lang="ru-RU" sz="3200" b="1" dirty="0" smtClean="0"/>
              <a:t>30</a:t>
            </a:r>
            <a:endParaRPr lang="ru-RU" sz="32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63888" y="6165304"/>
            <a:ext cx="1800200" cy="432048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Ответ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700808"/>
            <a:ext cx="6192688" cy="1815882"/>
          </a:xfrm>
          <a:prstGeom prst="rect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Как называется предприятие в нашем городе, которое занимается  очисткой и подачей воды  в дома? 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3" descr="C:\Users\Инна\Pictures\1328203985_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0"/>
            <a:ext cx="2633377" cy="2636912"/>
          </a:xfrm>
          <a:prstGeom prst="rect">
            <a:avLst/>
          </a:prstGeom>
          <a:noFill/>
        </p:spPr>
      </p:pic>
      <p:pic>
        <p:nvPicPr>
          <p:cNvPr id="43010" name="Picture 2" descr="http://go4.imgsmail.ru/imgpreview?key=c17a60f1520fe77&amp;mb=imgdb_preview_145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247900" cy="1619251"/>
          </a:xfrm>
          <a:prstGeom prst="rect">
            <a:avLst/>
          </a:prstGeom>
          <a:noFill/>
        </p:spPr>
      </p:pic>
      <p:pic>
        <p:nvPicPr>
          <p:cNvPr id="43012" name="Picture 4" descr="http://vt-inform.ru/upload/iblock/3ba/img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628800"/>
            <a:ext cx="4616830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508104" y="5085184"/>
            <a:ext cx="3242170" cy="7694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Водоканал</a:t>
            </a:r>
            <a:endParaRPr lang="ru-RU" sz="4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Управляющая кнопка: в начало 9">
            <a:hlinkClick r:id="rId5" action="ppaction://hlinksldjump" highlightClick="1"/>
          </p:cNvPr>
          <p:cNvSpPr/>
          <p:nvPr/>
        </p:nvSpPr>
        <p:spPr>
          <a:xfrm>
            <a:off x="8316416" y="6021288"/>
            <a:ext cx="610368" cy="637752"/>
          </a:xfrm>
          <a:prstGeom prst="actionButtonBeginning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218" name="Picture 2" descr="C:\Users\Инна\Desktop\клипарты дети\4543971-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4653136"/>
            <a:ext cx="1524000" cy="1857375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>
            <a:spLocks noChangeAspect="1"/>
          </p:cNvSpPr>
          <p:nvPr/>
        </p:nvSpPr>
        <p:spPr>
          <a:xfrm>
            <a:off x="3563888" y="332656"/>
            <a:ext cx="1475976" cy="85278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isometricOffAxis2Top"/>
              <a:lightRig rig="threePt" dir="t"/>
            </a:scene3d>
          </a:bodyPr>
          <a:lstStyle/>
          <a:p>
            <a:pPr algn="ctr"/>
            <a:r>
              <a:rPr lang="ru-RU" sz="3200" b="1" dirty="0" smtClean="0"/>
              <a:t>5</a:t>
            </a:r>
            <a:endParaRPr lang="ru-RU" sz="32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63888" y="6165304"/>
            <a:ext cx="1800200" cy="432048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Ответ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4" name="Picture 3" descr="C:\Users\Инна\Pictures\1328203985_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0"/>
            <a:ext cx="2633377" cy="263691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55576" y="1916832"/>
            <a:ext cx="6192688" cy="1384995"/>
          </a:xfrm>
          <a:prstGeom prst="rect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Назовите героя сказки «Летучий корабль», который живёт в болоте, а мечтает о полёте? 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62" name="Picture 2" descr="http://content.foto.mail.ru/mail/nnatkis/_animated/i-78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412776"/>
            <a:ext cx="3966676" cy="38164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508104" y="5373216"/>
            <a:ext cx="2647456" cy="7694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Водяной</a:t>
            </a:r>
            <a:endParaRPr lang="ru-RU" sz="4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Управляющая кнопка: в начало 8">
            <a:hlinkClick r:id="rId4" action="ppaction://hlinksldjump" highlightClick="1"/>
          </p:cNvPr>
          <p:cNvSpPr/>
          <p:nvPr/>
        </p:nvSpPr>
        <p:spPr>
          <a:xfrm>
            <a:off x="8316416" y="6021288"/>
            <a:ext cx="610368" cy="637752"/>
          </a:xfrm>
          <a:prstGeom prst="actionButtonBeginning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Picture 2" descr="C:\Users\Инна\Desktop\клипарты дети\4543909-thum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16854" y="4581128"/>
            <a:ext cx="1862722" cy="1944216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>
            <a:spLocks noChangeAspect="1"/>
          </p:cNvSpPr>
          <p:nvPr/>
        </p:nvSpPr>
        <p:spPr>
          <a:xfrm>
            <a:off x="3563888" y="332656"/>
            <a:ext cx="1475976" cy="85278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isometricOffAxis2Top"/>
              <a:lightRig rig="threePt" dir="t"/>
            </a:scene3d>
          </a:bodyPr>
          <a:lstStyle/>
          <a:p>
            <a:pPr algn="ctr"/>
            <a:r>
              <a:rPr lang="ru-RU" sz="3200" b="1" dirty="0" smtClean="0"/>
              <a:t>10</a:t>
            </a:r>
            <a:endParaRPr lang="ru-RU" sz="32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63888" y="6165304"/>
            <a:ext cx="1800200" cy="432048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Проверка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4" name="Picture 3" descr="C:\Users\Инна\Pictures\1328203985_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0"/>
            <a:ext cx="2633377" cy="263691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99592" y="1772816"/>
            <a:ext cx="5904656" cy="1384995"/>
          </a:xfrm>
          <a:prstGeom prst="rect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Назовите героиню русской народной сказки, которая была вылеплена из снега.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53646" y="4797152"/>
            <a:ext cx="3388428" cy="7694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Снегурочка</a:t>
            </a:r>
            <a:endParaRPr lang="ru-RU" sz="4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8132" name="Picture 4" descr=" (700x298, 70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484784"/>
            <a:ext cx="6096000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Управляющая кнопка: в начало 8">
            <a:hlinkClick r:id="rId4" action="ppaction://hlinksldjump" highlightClick="1"/>
          </p:cNvPr>
          <p:cNvSpPr/>
          <p:nvPr/>
        </p:nvSpPr>
        <p:spPr>
          <a:xfrm>
            <a:off x="8316416" y="6021288"/>
            <a:ext cx="610368" cy="637752"/>
          </a:xfrm>
          <a:prstGeom prst="actionButtonBeginning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074" name="Picture 2" descr="C:\Users\Инна\Desktop\клипарты дети\4543909-thum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16854" y="4581128"/>
            <a:ext cx="1862722" cy="1944216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>
            <a:spLocks noChangeAspect="1"/>
          </p:cNvSpPr>
          <p:nvPr/>
        </p:nvSpPr>
        <p:spPr>
          <a:xfrm>
            <a:off x="3563888" y="332656"/>
            <a:ext cx="1475976" cy="85278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isometricOffAxis2Top"/>
              <a:lightRig rig="threePt" dir="t"/>
            </a:scene3d>
          </a:bodyPr>
          <a:lstStyle/>
          <a:p>
            <a:pPr algn="ctr"/>
            <a:r>
              <a:rPr lang="ru-RU" sz="3200" b="1" dirty="0" smtClean="0"/>
              <a:t>20</a:t>
            </a:r>
            <a:endParaRPr lang="ru-RU" sz="32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63888" y="6165304"/>
            <a:ext cx="1800200" cy="432048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Ответ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700808"/>
            <a:ext cx="6552728" cy="2246769"/>
          </a:xfrm>
          <a:prstGeom prst="rect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Назовите героя сказки Н. </a:t>
            </a:r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Грибачёва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, который вместе с зайкой </a:t>
            </a:r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Коськой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путешествовал и превращался в туман, облако, дождь и снег.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3" descr="C:\Users\Инна\Pictures\1328203985_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0"/>
            <a:ext cx="2633377" cy="263691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606115" y="4797152"/>
            <a:ext cx="2883483" cy="7694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Родничок</a:t>
            </a:r>
            <a:endParaRPr lang="ru-RU" sz="4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7106" name="Picture 2" descr="&amp;Zcy;&amp;acy;&amp;yacy;&amp;tscy; &amp;Kcy;&amp;ocy;&amp;scy;&amp;softcy;&amp;kcy;&amp;acy; &amp;icy; &amp;rcy;&amp;ocy;&amp;dcy;&amp;ncy;&amp;icy;&amp;chcy;&amp;ocy;&amp;k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484784"/>
            <a:ext cx="3168352" cy="4169553"/>
          </a:xfrm>
          <a:prstGeom prst="rect">
            <a:avLst/>
          </a:prstGeom>
          <a:ln w="127000" cap="rnd">
            <a:solidFill>
              <a:schemeClr val="accent1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Управляющая кнопка: в начало 8">
            <a:hlinkClick r:id="rId4" action="ppaction://hlinksldjump" highlightClick="1"/>
          </p:cNvPr>
          <p:cNvSpPr/>
          <p:nvPr/>
        </p:nvSpPr>
        <p:spPr>
          <a:xfrm>
            <a:off x="8316416" y="6021288"/>
            <a:ext cx="610368" cy="637752"/>
          </a:xfrm>
          <a:prstGeom prst="actionButtonBeginning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Инна\Desktop\клипарты дети\4543909-thum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79512" y="4913784"/>
            <a:ext cx="1862722" cy="1944216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>
            <a:spLocks noChangeAspect="1"/>
          </p:cNvSpPr>
          <p:nvPr/>
        </p:nvSpPr>
        <p:spPr>
          <a:xfrm>
            <a:off x="3563888" y="332656"/>
            <a:ext cx="1475976" cy="85278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isometricOffAxis2Top"/>
              <a:lightRig rig="threePt" dir="t"/>
            </a:scene3d>
          </a:bodyPr>
          <a:lstStyle/>
          <a:p>
            <a:pPr algn="ctr"/>
            <a:r>
              <a:rPr lang="ru-RU" sz="3200" b="1" dirty="0" smtClean="0"/>
              <a:t>30</a:t>
            </a:r>
            <a:endParaRPr lang="ru-RU" sz="32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63888" y="6165304"/>
            <a:ext cx="1800200" cy="432048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Ответ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916832"/>
            <a:ext cx="6192688" cy="954107"/>
          </a:xfrm>
          <a:prstGeom prst="rect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Как величают повелителя всех морских жителей? 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3" descr="C:\Users\Инна\Pictures\1328203985_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0"/>
            <a:ext cx="2633377" cy="263691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156176" y="5085184"/>
            <a:ext cx="2192844" cy="7694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Нептун</a:t>
            </a:r>
            <a:endParaRPr lang="ru-RU" sz="4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Управляющая кнопка: в начало 8">
            <a:hlinkClick r:id="rId3" action="ppaction://hlinksldjump" highlightClick="1"/>
          </p:cNvPr>
          <p:cNvSpPr/>
          <p:nvPr/>
        </p:nvSpPr>
        <p:spPr>
          <a:xfrm>
            <a:off x="8316416" y="6021288"/>
            <a:ext cx="610368" cy="637752"/>
          </a:xfrm>
          <a:prstGeom prst="actionButtonBeginning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Инна\Desktop\клипарты дети\4543909-thum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79512" y="4797152"/>
            <a:ext cx="1862722" cy="1944216"/>
          </a:xfrm>
          <a:prstGeom prst="rect">
            <a:avLst/>
          </a:prstGeom>
          <a:noFill/>
        </p:spPr>
      </p:pic>
      <p:pic>
        <p:nvPicPr>
          <p:cNvPr id="3074" name="Picture 2" descr="http://img1.liveinternet.ru/images/attach/c/6/92/96/92096207_4711681_Poseidon_Neptyn_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6851" y="1412776"/>
            <a:ext cx="3961279" cy="4248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>
            <a:spLocks noChangeAspect="1"/>
          </p:cNvSpPr>
          <p:nvPr/>
        </p:nvSpPr>
        <p:spPr>
          <a:xfrm>
            <a:off x="3563888" y="188640"/>
            <a:ext cx="1475976" cy="85278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isometricOffAxis2Top"/>
              <a:lightRig rig="threePt" dir="t"/>
            </a:scene3d>
          </a:bodyPr>
          <a:lstStyle/>
          <a:p>
            <a:pPr algn="ctr"/>
            <a:r>
              <a:rPr lang="ru-RU" sz="3200" b="1" dirty="0" smtClean="0"/>
              <a:t>5</a:t>
            </a:r>
            <a:endParaRPr lang="ru-RU" sz="32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63888" y="6165304"/>
            <a:ext cx="1800200" cy="432048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Ответ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2492896"/>
            <a:ext cx="6840760" cy="523220"/>
          </a:xfrm>
          <a:prstGeom prst="rect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Главная река в Санкт-Петербурге?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3" descr="C:\Users\Инна\Pictures\1328203985_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0"/>
            <a:ext cx="2633377" cy="2636912"/>
          </a:xfrm>
          <a:prstGeom prst="rect">
            <a:avLst/>
          </a:prstGeom>
          <a:noFill/>
        </p:spPr>
      </p:pic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8316416" y="6021288"/>
            <a:ext cx="610368" cy="637752"/>
          </a:xfrm>
          <a:prstGeom prst="actionButtonBeginning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http://f.mypage.ru/07d4695b0033d69984c91b4a36fbb378_eae479bea5c91b07cb2e8502bae101b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196752"/>
            <a:ext cx="5753100" cy="3838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5508104" y="4869160"/>
            <a:ext cx="2808312" cy="113877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Нева</a:t>
            </a:r>
          </a:p>
          <a:p>
            <a:pPr algn="ctr"/>
            <a:r>
              <a:rPr lang="ru-RU" sz="2400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Длина реки 74 км</a:t>
            </a:r>
            <a:endParaRPr lang="ru-RU" sz="2400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Users\Инна\Desktop\клипарты дети\4543911-thum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79512" y="4869160"/>
            <a:ext cx="1872208" cy="1802000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>
            <a:spLocks noChangeAspect="1"/>
          </p:cNvSpPr>
          <p:nvPr/>
        </p:nvSpPr>
        <p:spPr>
          <a:xfrm>
            <a:off x="3563888" y="332656"/>
            <a:ext cx="1475976" cy="85278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isometricOffAxis2Top"/>
              <a:lightRig rig="threePt" dir="t"/>
            </a:scene3d>
          </a:bodyPr>
          <a:lstStyle/>
          <a:p>
            <a:pPr algn="ctr"/>
            <a:r>
              <a:rPr lang="ru-RU" sz="3200" b="1" dirty="0" smtClean="0"/>
              <a:t>10</a:t>
            </a:r>
            <a:endParaRPr lang="ru-RU" sz="32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63888" y="6165304"/>
            <a:ext cx="1800200" cy="432048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Ответ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2060848"/>
            <a:ext cx="5832648" cy="830997"/>
          </a:xfrm>
          <a:prstGeom prst="rect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Самое большое пресноводное озеро Европы?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3" descr="C:\Users\Инна\Pictures\1328203985_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0"/>
            <a:ext cx="2633377" cy="2636912"/>
          </a:xfrm>
          <a:prstGeom prst="rect">
            <a:avLst/>
          </a:prstGeom>
          <a:noFill/>
        </p:spPr>
      </p:pic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8316416" y="6021288"/>
            <a:ext cx="610368" cy="637752"/>
          </a:xfrm>
          <a:prstGeom prst="actionButtonBeginning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http://zivilisation.ru/uploads/images/intoknow/ladog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340768"/>
            <a:ext cx="6048672" cy="40141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635896" y="4005064"/>
            <a:ext cx="5256585" cy="18774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Ладожское озеро</a:t>
            </a:r>
          </a:p>
          <a:p>
            <a:pPr algn="ctr"/>
            <a:r>
              <a:rPr lang="ru-RU" sz="2400" dirty="0" smtClean="0"/>
              <a:t>Его площадь занимает 17,6 тыс. км2 без учета островов.</a:t>
            </a:r>
            <a:endParaRPr lang="ru-RU" sz="2400" b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endParaRPr lang="ru-RU" sz="2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C:\Users\Инна\Desktop\клипарты дети\4543911-thum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51520" y="4941168"/>
            <a:ext cx="1748441" cy="1682874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>
            <a:spLocks noChangeAspect="1"/>
          </p:cNvSpPr>
          <p:nvPr/>
        </p:nvSpPr>
        <p:spPr>
          <a:xfrm>
            <a:off x="3563888" y="332656"/>
            <a:ext cx="1475976" cy="85278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isometricOffAxis2Top"/>
              <a:lightRig rig="threePt" dir="t"/>
            </a:scene3d>
          </a:bodyPr>
          <a:lstStyle/>
          <a:p>
            <a:pPr algn="ctr"/>
            <a:r>
              <a:rPr lang="ru-RU" sz="3200" b="1" dirty="0" smtClean="0"/>
              <a:t>20</a:t>
            </a:r>
            <a:endParaRPr lang="ru-RU" sz="32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63888" y="6165304"/>
            <a:ext cx="1800200" cy="432048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Ответ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916832"/>
            <a:ext cx="5688632" cy="1384995"/>
          </a:xfrm>
          <a:prstGeom prst="rect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Каким морем омывается на западе Ленинградская область? 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3" descr="C:\Users\Инна\Pictures\1328203985_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0623" y="260648"/>
            <a:ext cx="2633377" cy="2636912"/>
          </a:xfrm>
          <a:prstGeom prst="rect">
            <a:avLst/>
          </a:prstGeom>
          <a:noFill/>
        </p:spPr>
      </p:pic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8316416" y="6021288"/>
            <a:ext cx="610368" cy="637752"/>
          </a:xfrm>
          <a:prstGeom prst="actionButtonBeginning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http://londonclub.ru/files/kruizy_po_baltike/baltijskoe_mor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1340768"/>
            <a:ext cx="5400600" cy="40735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851920" y="5157192"/>
            <a:ext cx="5049331" cy="7694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Балтийское море</a:t>
            </a:r>
            <a:endParaRPr lang="ru-RU" sz="4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C:\Users\Инна\Desktop\клипарты дети\4543911-thum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51520" y="4941168"/>
            <a:ext cx="1748441" cy="1682874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>
            <a:spLocks noChangeAspect="1"/>
          </p:cNvSpPr>
          <p:nvPr/>
        </p:nvSpPr>
        <p:spPr>
          <a:xfrm>
            <a:off x="3563888" y="332656"/>
            <a:ext cx="1475976" cy="85278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isometricOffAxis2Top"/>
              <a:lightRig rig="threePt" dir="t"/>
            </a:scene3d>
          </a:bodyPr>
          <a:lstStyle/>
          <a:p>
            <a:pPr algn="ctr"/>
            <a:r>
              <a:rPr lang="ru-RU" sz="3200" b="1" dirty="0" smtClean="0"/>
              <a:t>30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916832"/>
            <a:ext cx="6336704" cy="954107"/>
          </a:xfrm>
          <a:prstGeom prst="rect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Как называется самая длинная река  Европы? 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C:\Users\Инна\Pictures\1328203985_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0"/>
            <a:ext cx="2633377" cy="2636912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3563888" y="6165304"/>
            <a:ext cx="1800200" cy="432048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Ответ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8316416" y="6021288"/>
            <a:ext cx="610368" cy="637752"/>
          </a:xfrm>
          <a:prstGeom prst="actionButtonBeginning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http://img.trip-guide.ru/img/341/1641.jpg"/>
          <p:cNvPicPr>
            <a:picLocks noChangeAspect="1" noChangeArrowheads="1"/>
          </p:cNvPicPr>
          <p:nvPr/>
        </p:nvPicPr>
        <p:blipFill>
          <a:blip r:embed="rId4" cstate="print"/>
          <a:srcRect l="1008" t="8042"/>
          <a:stretch>
            <a:fillRect/>
          </a:stretch>
        </p:blipFill>
        <p:spPr bwMode="auto">
          <a:xfrm>
            <a:off x="467544" y="1556792"/>
            <a:ext cx="6408712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6444208" y="5013176"/>
            <a:ext cx="1831335" cy="7694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Волга</a:t>
            </a:r>
            <a:endParaRPr lang="ru-RU" sz="4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C:\Users\Инна\Desktop\клипарты дети\4543911-thum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51520" y="4941168"/>
            <a:ext cx="1748441" cy="1682874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196752"/>
            <a:ext cx="7344816" cy="34717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Игроки делятся на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команды, выбирают капитана.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 очереди команды выбирают тему,  количество баллов и готовятся к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ответу. (Например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: «Загадки»,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10.)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Побеждает команда, набравшая большее количество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баллов.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3" descr="C:\Users\Инна\Pictures\1328203985_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4293096"/>
            <a:ext cx="2561465" cy="256490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316381" y="188640"/>
            <a:ext cx="46105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Правила игры: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42" name="Picture 2" descr="C:\Users\Инна\Desktop\клипарты дети\4544046-thum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97152"/>
            <a:ext cx="2232248" cy="174394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620688"/>
            <a:ext cx="702282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48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20072" y="5013176"/>
            <a:ext cx="3600280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i="1" dirty="0" smtClean="0">
                <a:latin typeface="Arial" pitchFamily="34" charset="0"/>
                <a:cs typeface="Arial" pitchFamily="34" charset="0"/>
              </a:rPr>
              <a:t>Автор 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презентации:</a:t>
            </a:r>
          </a:p>
          <a:p>
            <a:pPr algn="ctr"/>
            <a:r>
              <a:rPr lang="ru-RU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Ильина </a:t>
            </a:r>
            <a:r>
              <a:rPr lang="ru-RU" b="1" i="1" dirty="0">
                <a:latin typeface="Arial" pitchFamily="34" charset="0"/>
                <a:cs typeface="Arial" pitchFamily="34" charset="0"/>
              </a:rPr>
              <a:t>И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нна Викторовна</a:t>
            </a:r>
          </a:p>
          <a:p>
            <a:pPr algn="ctr"/>
            <a:r>
              <a:rPr lang="ru-RU" b="1" i="1" dirty="0" smtClean="0">
                <a:latin typeface="Arial" pitchFamily="34" charset="0"/>
                <a:cs typeface="Arial" pitchFamily="34" charset="0"/>
              </a:rPr>
              <a:t> учитель начальных классов</a:t>
            </a:r>
          </a:p>
          <a:p>
            <a:pPr algn="ctr"/>
            <a:r>
              <a:rPr lang="ru-RU" b="1" i="1" dirty="0" smtClean="0">
                <a:latin typeface="Arial" pitchFamily="34" charset="0"/>
                <a:cs typeface="Arial" pitchFamily="34" charset="0"/>
              </a:rPr>
              <a:t>ГБОУ школа №60 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b="1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Санкт-Петербург</a:t>
            </a:r>
            <a:endParaRPr lang="ru-RU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03848" y="2828836"/>
            <a:ext cx="29514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Конец</a:t>
            </a:r>
            <a:endParaRPr lang="ru-RU" sz="72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3" descr="C:\Users\Инна\Pictures\1328203985_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068960"/>
            <a:ext cx="3424403" cy="3429000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2" action="ppaction://hlinksldjump"/>
          </p:cNvPr>
          <p:cNvSpPr/>
          <p:nvPr/>
        </p:nvSpPr>
        <p:spPr>
          <a:xfrm>
            <a:off x="5364088" y="4437112"/>
            <a:ext cx="914400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20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628800"/>
            <a:ext cx="2448272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Загадки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2555920"/>
            <a:ext cx="2448272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Энциклопедия капельки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3501008"/>
            <a:ext cx="2448272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Сказки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4427984" y="1619920"/>
            <a:ext cx="914400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10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5364088" y="1619920"/>
            <a:ext cx="914400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20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6300192" y="1619920"/>
            <a:ext cx="936000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30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6300192" y="2519920"/>
            <a:ext cx="914400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30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>
            <a:hlinkClick r:id="rId7" action="ppaction://hlinksldjump"/>
          </p:cNvPr>
          <p:cNvSpPr/>
          <p:nvPr/>
        </p:nvSpPr>
        <p:spPr>
          <a:xfrm>
            <a:off x="5363976" y="2555920"/>
            <a:ext cx="914400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20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>
            <a:hlinkClick r:id="rId8" action="ppaction://hlinksldjump"/>
          </p:cNvPr>
          <p:cNvSpPr/>
          <p:nvPr/>
        </p:nvSpPr>
        <p:spPr>
          <a:xfrm>
            <a:off x="4427984" y="2555920"/>
            <a:ext cx="914400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10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>
            <a:hlinkClick r:id="rId9" action="ppaction://hlinksldjump"/>
          </p:cNvPr>
          <p:cNvSpPr/>
          <p:nvPr/>
        </p:nvSpPr>
        <p:spPr>
          <a:xfrm>
            <a:off x="3491880" y="2555920"/>
            <a:ext cx="914400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5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>
            <a:hlinkClick r:id="rId10" action="ppaction://hlinksldjump"/>
          </p:cNvPr>
          <p:cNvSpPr/>
          <p:nvPr/>
        </p:nvSpPr>
        <p:spPr>
          <a:xfrm>
            <a:off x="3491880" y="3491920"/>
            <a:ext cx="914400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5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hlinkClick r:id="rId11" action="ppaction://hlinksldjump"/>
          </p:cNvPr>
          <p:cNvSpPr/>
          <p:nvPr/>
        </p:nvSpPr>
        <p:spPr>
          <a:xfrm>
            <a:off x="3491880" y="1619920"/>
            <a:ext cx="914400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5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>
            <a:hlinkClick r:id="rId12" action="ppaction://hlinksldjump"/>
          </p:cNvPr>
          <p:cNvSpPr/>
          <p:nvPr/>
        </p:nvSpPr>
        <p:spPr>
          <a:xfrm>
            <a:off x="6300192" y="3491920"/>
            <a:ext cx="914400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30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>
            <a:hlinkClick r:id="rId13" action="ppaction://hlinksldjump"/>
          </p:cNvPr>
          <p:cNvSpPr/>
          <p:nvPr/>
        </p:nvSpPr>
        <p:spPr>
          <a:xfrm>
            <a:off x="5364088" y="3491920"/>
            <a:ext cx="914400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20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>
            <a:hlinkClick r:id="rId14" action="ppaction://hlinksldjump"/>
          </p:cNvPr>
          <p:cNvSpPr/>
          <p:nvPr/>
        </p:nvSpPr>
        <p:spPr>
          <a:xfrm>
            <a:off x="4427984" y="3491920"/>
            <a:ext cx="914400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10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43608" y="4427920"/>
            <a:ext cx="2448272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Рекорды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>
            <a:hlinkClick r:id="rId15" action="ppaction://hlinksldjump"/>
          </p:cNvPr>
          <p:cNvSpPr/>
          <p:nvPr/>
        </p:nvSpPr>
        <p:spPr>
          <a:xfrm>
            <a:off x="3491976" y="4437112"/>
            <a:ext cx="914400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5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>
            <a:hlinkClick r:id="rId16" action="ppaction://hlinksldjump"/>
          </p:cNvPr>
          <p:cNvSpPr/>
          <p:nvPr/>
        </p:nvSpPr>
        <p:spPr>
          <a:xfrm>
            <a:off x="4427976" y="4437112"/>
            <a:ext cx="914400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10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>
            <a:hlinkClick r:id="rId17" action="ppaction://hlinksldjump"/>
          </p:cNvPr>
          <p:cNvSpPr/>
          <p:nvPr/>
        </p:nvSpPr>
        <p:spPr>
          <a:xfrm>
            <a:off x="6300192" y="4427920"/>
            <a:ext cx="914400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30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9" name="Picture 3" descr="C:\Users\Инна\Pictures\1328203985_9.gif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092280" y="0"/>
            <a:ext cx="2417160" cy="2420405"/>
          </a:xfrm>
          <a:prstGeom prst="rect">
            <a:avLst/>
          </a:prstGeom>
          <a:noFill/>
        </p:spPr>
      </p:pic>
      <p:sp>
        <p:nvSpPr>
          <p:cNvPr id="26" name="Управляющая кнопка: в конец 25">
            <a:hlinkClick r:id="" action="ppaction://hlinkshowjump?jump=lastslide" highlightClick="1"/>
          </p:cNvPr>
          <p:cNvSpPr/>
          <p:nvPr/>
        </p:nvSpPr>
        <p:spPr>
          <a:xfrm>
            <a:off x="8100392" y="6021288"/>
            <a:ext cx="720080" cy="648072"/>
          </a:xfrm>
          <a:prstGeom prst="actionButtonEnd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Picture 2" descr="H:\Правила поведения, безопасности , дорожного движения\для оформл Боре\d97939c9030a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 flipH="1">
            <a:off x="0" y="0"/>
            <a:ext cx="1812561" cy="1532854"/>
          </a:xfrm>
          <a:prstGeom prst="rect">
            <a:avLst/>
          </a:prstGeom>
          <a:noFill/>
        </p:spPr>
      </p:pic>
      <p:grpSp>
        <p:nvGrpSpPr>
          <p:cNvPr id="30" name="Группа 29"/>
          <p:cNvGrpSpPr/>
          <p:nvPr/>
        </p:nvGrpSpPr>
        <p:grpSpPr>
          <a:xfrm>
            <a:off x="467544" y="5589240"/>
            <a:ext cx="1728192" cy="1080120"/>
            <a:chOff x="755576" y="5589240"/>
            <a:chExt cx="1512168" cy="1008112"/>
          </a:xfrm>
        </p:grpSpPr>
        <p:pic>
          <p:nvPicPr>
            <p:cNvPr id="32" name="Picture 2" descr="E:\Ильина И.В\экран.JPG"/>
            <p:cNvPicPr>
              <a:picLocks noChangeAspect="1" noChangeArrowheads="1"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55576" y="5589240"/>
              <a:ext cx="1512168" cy="1008112"/>
            </a:xfrm>
            <a:prstGeom prst="rect">
              <a:avLst/>
            </a:prstGeom>
            <a:noFill/>
          </p:spPr>
        </p:pic>
        <p:pic>
          <p:nvPicPr>
            <p:cNvPr id="33" name="Picture 2" descr="http://wallspaper.ru/uploads/gallery/main/18/14.jpg">
              <a:hlinkClick r:id="rId21" action="ppaction://hlinkfile"/>
            </p:cNvPr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828000" y="5688000"/>
              <a:ext cx="1368152" cy="648072"/>
            </a:xfrm>
            <a:prstGeom prst="rect">
              <a:avLst/>
            </a:prstGeom>
            <a:noFill/>
          </p:spPr>
        </p:pic>
      </p:grpSp>
      <p:sp>
        <p:nvSpPr>
          <p:cNvPr id="49" name="TextBox 48">
            <a:hlinkClick r:id="rId21" action="ppaction://hlinkfile"/>
          </p:cNvPr>
          <p:cNvSpPr txBox="1"/>
          <p:nvPr/>
        </p:nvSpPr>
        <p:spPr>
          <a:xfrm>
            <a:off x="539552" y="5733256"/>
            <a:ext cx="1584176" cy="6463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Музыкальная пауза</a:t>
            </a:r>
            <a:endParaRPr lang="ru-RU" dirty="0"/>
          </a:p>
        </p:txBody>
      </p:sp>
    </p:spTree>
  </p:cSld>
  <p:clrMapOvr>
    <a:masterClrMapping/>
  </p:clrMapOvr>
  <p:transition advClick="0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63888" y="6165304"/>
            <a:ext cx="1800200" cy="432048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Ответ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3" name="Овал 2"/>
          <p:cNvSpPr>
            <a:spLocks noChangeAspect="1"/>
          </p:cNvSpPr>
          <p:nvPr/>
        </p:nvSpPr>
        <p:spPr>
          <a:xfrm>
            <a:off x="3563888" y="332656"/>
            <a:ext cx="1475976" cy="85278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isometricOffAxis2Top"/>
              <a:lightRig rig="threePt" dir="t"/>
            </a:scene3d>
          </a:bodyPr>
          <a:lstStyle/>
          <a:p>
            <a:pPr algn="ctr"/>
            <a:r>
              <a:rPr lang="ru-RU" sz="3200" b="1" dirty="0" smtClean="0"/>
              <a:t>5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475656" y="1700808"/>
            <a:ext cx="5184576" cy="1815882"/>
          </a:xfrm>
          <a:prstGeom prst="rect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  В морях и реках обитает,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  Но часто по небу летает.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  А как наскучит ей летать,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  На землю падает опять.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3" descr="C:\Users\Инна\Pictures\1328203985_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0"/>
            <a:ext cx="2777200" cy="2780928"/>
          </a:xfrm>
          <a:prstGeom prst="rect">
            <a:avLst/>
          </a:prstGeom>
          <a:noFill/>
        </p:spPr>
      </p:pic>
      <p:pic>
        <p:nvPicPr>
          <p:cNvPr id="8194" name="Picture 2" descr="http://aquaion.com.ua/wp-content/uploads/2010/10/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340768"/>
            <a:ext cx="5515507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5">
                <a:lumMod val="20000"/>
                <a:lumOff val="8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6876256" y="4941168"/>
            <a:ext cx="1532343" cy="7694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вода</a:t>
            </a:r>
            <a:endParaRPr lang="ru-RU" sz="4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Управляющая кнопка: в начало 9">
            <a:hlinkClick r:id="rId4" action="ppaction://hlinksldjump" highlightClick="1"/>
          </p:cNvPr>
          <p:cNvSpPr/>
          <p:nvPr/>
        </p:nvSpPr>
        <p:spPr>
          <a:xfrm>
            <a:off x="8316416" y="6021288"/>
            <a:ext cx="610368" cy="637752"/>
          </a:xfrm>
          <a:prstGeom prst="actionButtonBeginning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50" name="Picture 2" descr="C:\Users\Инна\Desktop\клипарты дети\83e6d734402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861048"/>
            <a:ext cx="2062017" cy="2674062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63888" y="6165304"/>
            <a:ext cx="1800200" cy="432048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Ответ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3" name="Овал 2"/>
          <p:cNvSpPr>
            <a:spLocks noChangeAspect="1"/>
          </p:cNvSpPr>
          <p:nvPr/>
        </p:nvSpPr>
        <p:spPr>
          <a:xfrm>
            <a:off x="3563888" y="332656"/>
            <a:ext cx="1475976" cy="85278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isometricOffAxis2Top"/>
              <a:lightRig rig="threePt" dir="t"/>
            </a:scene3d>
          </a:bodyPr>
          <a:lstStyle/>
          <a:p>
            <a:pPr algn="ctr"/>
            <a:r>
              <a:rPr lang="ru-RU" sz="3200" b="1" dirty="0" smtClean="0"/>
              <a:t>10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1772816"/>
            <a:ext cx="4824536" cy="1815882"/>
          </a:xfrm>
          <a:prstGeom prst="rect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Чуть дрожит на ветерке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 Лента на просторе,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 Узкий кончик в роднике,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 А широкий в море.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3" descr="C:\Users\Инна\Pictures\1328203985_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0"/>
            <a:ext cx="2777200" cy="2780928"/>
          </a:xfrm>
          <a:prstGeom prst="rect">
            <a:avLst/>
          </a:prstGeom>
          <a:noFill/>
        </p:spPr>
      </p:pic>
      <p:pic>
        <p:nvPicPr>
          <p:cNvPr id="4098" name="Picture 2" descr="http://900igr.net/datai/geografija/Vladimir/0024-013-Reka-O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484784"/>
            <a:ext cx="5616624" cy="37165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6370050" y="5157192"/>
            <a:ext cx="1439817" cy="7694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река</a:t>
            </a:r>
            <a:endParaRPr lang="ru-RU" sz="4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Управляющая кнопка: в начало 8">
            <a:hlinkClick r:id="rId4" action="ppaction://hlinksldjump" highlightClick="1"/>
          </p:cNvPr>
          <p:cNvSpPr/>
          <p:nvPr/>
        </p:nvSpPr>
        <p:spPr>
          <a:xfrm>
            <a:off x="8316416" y="6021288"/>
            <a:ext cx="610368" cy="637752"/>
          </a:xfrm>
          <a:prstGeom prst="actionButtonBeginning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Picture 2" descr="C:\Users\Инна\Desktop\клипарты дети\83e6d734402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861048"/>
            <a:ext cx="2062017" cy="2674062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63888" y="6165304"/>
            <a:ext cx="1800200" cy="432048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Ответ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3" name="Овал 2"/>
          <p:cNvSpPr>
            <a:spLocks noChangeAspect="1"/>
          </p:cNvSpPr>
          <p:nvPr/>
        </p:nvSpPr>
        <p:spPr>
          <a:xfrm>
            <a:off x="3563888" y="332656"/>
            <a:ext cx="1475976" cy="85278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isometricOffAxis2Top"/>
              <a:lightRig rig="threePt" dir="t"/>
            </a:scene3d>
          </a:bodyPr>
          <a:lstStyle/>
          <a:p>
            <a:pPr algn="ctr"/>
            <a:r>
              <a:rPr lang="ru-RU" sz="3200" b="1" dirty="0" smtClean="0"/>
              <a:t>20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1772816"/>
            <a:ext cx="5544616" cy="1815882"/>
          </a:xfrm>
          <a:prstGeom prst="rect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Он без рук, он без ног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 Из земли пробиться смог,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 Нас он летом, в самый зной,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 Ледяной поит водой.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3" descr="C:\Users\Инна\Pictures\1328203985_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0"/>
            <a:ext cx="2993224" cy="2997242"/>
          </a:xfrm>
          <a:prstGeom prst="rect">
            <a:avLst/>
          </a:prstGeom>
          <a:noFill/>
        </p:spPr>
      </p:pic>
      <p:pic>
        <p:nvPicPr>
          <p:cNvPr id="3074" name="Picture 2" descr="http://www.rabota-102.ru/news-images/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340768"/>
            <a:ext cx="5760640" cy="4320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6588224" y="5157192"/>
            <a:ext cx="2193806" cy="7694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родник</a:t>
            </a:r>
            <a:endParaRPr lang="ru-RU" sz="4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Управляющая кнопка: в начало 8">
            <a:hlinkClick r:id="rId4" action="ppaction://hlinksldjump" highlightClick="1"/>
          </p:cNvPr>
          <p:cNvSpPr/>
          <p:nvPr/>
        </p:nvSpPr>
        <p:spPr>
          <a:xfrm>
            <a:off x="8316416" y="6021288"/>
            <a:ext cx="610368" cy="637752"/>
          </a:xfrm>
          <a:prstGeom prst="actionButtonBeginning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Picture 2" descr="C:\Users\Инна\Desktop\клипарты дети\83e6d734402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861048"/>
            <a:ext cx="2062017" cy="2674062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63888" y="6165304"/>
            <a:ext cx="1800200" cy="432048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Ответ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3" name="Овал 2"/>
          <p:cNvSpPr>
            <a:spLocks noChangeAspect="1"/>
          </p:cNvSpPr>
          <p:nvPr/>
        </p:nvSpPr>
        <p:spPr>
          <a:xfrm>
            <a:off x="3563888" y="332656"/>
            <a:ext cx="1475976" cy="85278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isometricOffAxis2Top"/>
              <a:lightRig rig="threePt" dir="t"/>
            </a:scene3d>
          </a:bodyPr>
          <a:lstStyle/>
          <a:p>
            <a:pPr algn="ctr"/>
            <a:r>
              <a:rPr lang="ru-RU" sz="3200" b="1" dirty="0" smtClean="0"/>
              <a:t>30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043608" y="1628800"/>
            <a:ext cx="5832648" cy="1815882"/>
          </a:xfrm>
          <a:prstGeom prst="rect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 высоты большой срываясь,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 Грозно он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ревёт.</a:t>
            </a:r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 И, о камни разбиваясь,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 Пеною встаёт.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3" descr="C:\Users\Инна\Pictures\1328203985_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046" y="0"/>
            <a:ext cx="2633377" cy="2636912"/>
          </a:xfrm>
          <a:prstGeom prst="rect">
            <a:avLst/>
          </a:prstGeom>
          <a:noFill/>
        </p:spPr>
      </p:pic>
      <p:pic>
        <p:nvPicPr>
          <p:cNvPr id="2050" name="Picture 2" descr="http://zagar.net.ua/uploads/posts/2013-02/1361542144_11.jpg"/>
          <p:cNvPicPr>
            <a:picLocks noChangeAspect="1" noChangeArrowheads="1"/>
          </p:cNvPicPr>
          <p:nvPr/>
        </p:nvPicPr>
        <p:blipFill>
          <a:blip r:embed="rId3" cstate="print"/>
          <a:srcRect r="2666" b="5980"/>
          <a:stretch>
            <a:fillRect/>
          </a:stretch>
        </p:blipFill>
        <p:spPr bwMode="auto">
          <a:xfrm>
            <a:off x="827584" y="1772816"/>
            <a:ext cx="6186372" cy="42484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6084168" y="5085184"/>
            <a:ext cx="2575898" cy="7694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водопад</a:t>
            </a:r>
            <a:endParaRPr lang="ru-RU" sz="4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Управляющая кнопка: в начало 8">
            <a:hlinkClick r:id="rId4" action="ppaction://hlinksldjump" highlightClick="1"/>
          </p:cNvPr>
          <p:cNvSpPr/>
          <p:nvPr/>
        </p:nvSpPr>
        <p:spPr>
          <a:xfrm>
            <a:off x="8316416" y="6021288"/>
            <a:ext cx="610368" cy="637752"/>
          </a:xfrm>
          <a:prstGeom prst="actionButtonBeginning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Picture 2" descr="C:\Users\Инна\Desktop\клипарты дети\83e6d734402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861048"/>
            <a:ext cx="2062017" cy="2674062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63888" y="6165304"/>
            <a:ext cx="1800200" cy="432048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Ответ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3" name="Овал 2"/>
          <p:cNvSpPr>
            <a:spLocks noChangeAspect="1"/>
          </p:cNvSpPr>
          <p:nvPr/>
        </p:nvSpPr>
        <p:spPr>
          <a:xfrm>
            <a:off x="3563888" y="332656"/>
            <a:ext cx="1475976" cy="85278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isometricOffAxis2Top"/>
              <a:lightRig rig="threePt" dir="t"/>
            </a:scene3d>
          </a:bodyPr>
          <a:lstStyle/>
          <a:p>
            <a:pPr algn="ctr"/>
            <a:r>
              <a:rPr lang="ru-RU" sz="3200" b="1" dirty="0" smtClean="0"/>
              <a:t>5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403648" y="1844824"/>
            <a:ext cx="5400600" cy="1384995"/>
          </a:xfrm>
          <a:prstGeom prst="rect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Как называется скопление в атмосфере  водяных капель и ледяных кристаллов?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3" descr="C:\Users\Инна\Pictures\1328203985_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188640"/>
            <a:ext cx="2633377" cy="2636912"/>
          </a:xfrm>
          <a:prstGeom prst="rect">
            <a:avLst/>
          </a:prstGeom>
          <a:noFill/>
        </p:spPr>
      </p:pic>
      <p:pic>
        <p:nvPicPr>
          <p:cNvPr id="1025" name="Picture 1" descr="C:\Users\Инна\Desktop\вода 2\filtracija_vod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7F7F9"/>
              </a:clrFrom>
              <a:clrTo>
                <a:srgbClr val="F7F7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260648"/>
            <a:ext cx="1094656" cy="1094656"/>
          </a:xfrm>
          <a:prstGeom prst="rect">
            <a:avLst/>
          </a:prstGeom>
          <a:noFill/>
        </p:spPr>
      </p:pic>
      <p:pic>
        <p:nvPicPr>
          <p:cNvPr id="1028" name="Picture 4" descr="http://propogodu.ru/f/a0/ru/images/Clouds/Clouds_400x300%281%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268760"/>
            <a:ext cx="5568956" cy="39604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6228184" y="4941168"/>
            <a:ext cx="2132700" cy="7694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облака</a:t>
            </a:r>
            <a:endParaRPr lang="ru-RU" sz="4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Управляющая кнопка: в начало 10">
            <a:hlinkClick r:id="rId5" action="ppaction://hlinksldjump" highlightClick="1"/>
          </p:cNvPr>
          <p:cNvSpPr/>
          <p:nvPr/>
        </p:nvSpPr>
        <p:spPr>
          <a:xfrm>
            <a:off x="8316416" y="6021288"/>
            <a:ext cx="610368" cy="637752"/>
          </a:xfrm>
          <a:prstGeom prst="actionButtonBeginning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146" name="Picture 2" descr="C:\Users\Инна\Desktop\клипарты дети\4543971-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4653136"/>
            <a:ext cx="1524000" cy="1857375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>
            <a:spLocks noChangeAspect="1"/>
          </p:cNvSpPr>
          <p:nvPr/>
        </p:nvSpPr>
        <p:spPr>
          <a:xfrm>
            <a:off x="3563888" y="332656"/>
            <a:ext cx="1475976" cy="85278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isometricOffAxis2Top"/>
              <a:lightRig rig="threePt" dir="t"/>
            </a:scene3d>
          </a:bodyPr>
          <a:lstStyle/>
          <a:p>
            <a:pPr algn="ctr"/>
            <a:r>
              <a:rPr lang="ru-RU" sz="3200" b="1" dirty="0" smtClean="0"/>
              <a:t>10</a:t>
            </a:r>
            <a:endParaRPr lang="ru-RU" sz="32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63888" y="6165304"/>
            <a:ext cx="1800200" cy="432048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Ответ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3" descr="C:\Users\Инна\Pictures\1328203985_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0623" y="260648"/>
            <a:ext cx="2633377" cy="263691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23528" y="1916832"/>
            <a:ext cx="6408712" cy="1569660"/>
          </a:xfrm>
          <a:prstGeom prst="rect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Как называется прибор, который имеется во многих семьях  нашего города. Он помогает сделать воду более чистой и приятной?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37901" y="4797152"/>
            <a:ext cx="3419911" cy="7694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очиститель</a:t>
            </a:r>
            <a:endParaRPr lang="ru-RU" sz="4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220" name="Picture 4" descr="http://hotline.ua/img/tx/342/342561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2564904"/>
            <a:ext cx="1683568" cy="1683568"/>
          </a:xfrm>
          <a:prstGeom prst="rect">
            <a:avLst/>
          </a:prstGeom>
          <a:noFill/>
        </p:spPr>
      </p:pic>
      <p:pic>
        <p:nvPicPr>
          <p:cNvPr id="9222" name="Picture 6" descr="http://kvotvet.ru/pictures/pic32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412776"/>
            <a:ext cx="3918456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Управляющая кнопка: в начало 11">
            <a:hlinkClick r:id="rId5" action="ppaction://hlinksldjump" highlightClick="1"/>
          </p:cNvPr>
          <p:cNvSpPr/>
          <p:nvPr/>
        </p:nvSpPr>
        <p:spPr>
          <a:xfrm>
            <a:off x="8316416" y="6021288"/>
            <a:ext cx="610368" cy="637752"/>
          </a:xfrm>
          <a:prstGeom prst="actionButtonBeginning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170" name="Picture 2" descr="C:\Users\Инна\Desktop\клипарты дети\4543971-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4725144"/>
            <a:ext cx="1524000" cy="1857375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409</Words>
  <Application>Microsoft Office PowerPoint</Application>
  <PresentationFormat>Экран (4:3)</PresentationFormat>
  <Paragraphs>115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Интерактивная игра для учащихся начальной школы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 для учащихся начальной школы</dc:title>
  <dc:creator>Инна</dc:creator>
  <cp:lastModifiedBy>Инна</cp:lastModifiedBy>
  <cp:revision>23</cp:revision>
  <dcterms:created xsi:type="dcterms:W3CDTF">2015-04-10T18:57:30Z</dcterms:created>
  <dcterms:modified xsi:type="dcterms:W3CDTF">2015-04-15T18:11:26Z</dcterms:modified>
</cp:coreProperties>
</file>